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711" autoAdjust="0"/>
  </p:normalViewPr>
  <p:slideViewPr>
    <p:cSldViewPr snapToGrid="0">
      <p:cViewPr varScale="1">
        <p:scale>
          <a:sx n="76" d="100"/>
          <a:sy n="76" d="100"/>
        </p:scale>
        <p:origin x="126"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14094F8-B1FD-47DE-BA96-C035DECD172E}" type="datetimeFigureOut">
              <a:rPr lang="en-AU" smtClean="0"/>
              <a:t>31/03/2015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2603776148"/>
      </p:ext>
    </p:extLst>
  </p:cSld>
  <p:clrMapOvr>
    <a:masterClrMapping/>
  </p:clrMapOvr>
  <p:transition spd="slow" advClick="0" advTm="3000">
    <p:push dir="u"/>
    <p:sndAc>
      <p:stSnd>
        <p:snd r:embed="rId1" name="pu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094F8-B1FD-47DE-BA96-C035DECD172E}" type="datetimeFigureOut">
              <a:rPr lang="en-AU" smtClean="0"/>
              <a:t>31/03/2015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2485343461"/>
      </p:ext>
    </p:extLst>
  </p:cSld>
  <p:clrMapOvr>
    <a:masterClrMapping/>
  </p:clrMapOvr>
  <p:transition spd="slow" advClick="0" advTm="3000">
    <p:push dir="u"/>
    <p:sndAc>
      <p:stSnd>
        <p:snd r:embed="rId1" name="pu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094F8-B1FD-47DE-BA96-C035DECD172E}" type="datetimeFigureOut">
              <a:rPr lang="en-AU" smtClean="0"/>
              <a:t>31/03/2015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1782248127"/>
      </p:ext>
    </p:extLst>
  </p:cSld>
  <p:clrMapOvr>
    <a:masterClrMapping/>
  </p:clrMapOvr>
  <p:transition spd="slow" advClick="0" advTm="3000">
    <p:push dir="u"/>
    <p:sndAc>
      <p:stSnd>
        <p:snd r:embed="rId1" name="pu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094F8-B1FD-47DE-BA96-C035DECD172E}" type="datetimeFigureOut">
              <a:rPr lang="en-AU" smtClean="0"/>
              <a:t>31/03/2015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4207996899"/>
      </p:ext>
    </p:extLst>
  </p:cSld>
  <p:clrMapOvr>
    <a:masterClrMapping/>
  </p:clrMapOvr>
  <p:transition spd="slow" advClick="0" advTm="3000">
    <p:push dir="u"/>
    <p:sndAc>
      <p:stSnd>
        <p:snd r:embed="rId1" name="pu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094F8-B1FD-47DE-BA96-C035DECD172E}" type="datetimeFigureOut">
              <a:rPr lang="en-AU" smtClean="0"/>
              <a:t>31/03/2015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2151078505"/>
      </p:ext>
    </p:extLst>
  </p:cSld>
  <p:clrMapOvr>
    <a:masterClrMapping/>
  </p:clrMapOvr>
  <p:transition spd="slow" advClick="0" advTm="3000">
    <p:push dir="u"/>
    <p:sndAc>
      <p:stSnd>
        <p:snd r:embed="rId1" name="pu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14094F8-B1FD-47DE-BA96-C035DECD172E}" type="datetimeFigureOut">
              <a:rPr lang="en-AU" smtClean="0"/>
              <a:t>31/03/2015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467426653"/>
      </p:ext>
    </p:extLst>
  </p:cSld>
  <p:clrMapOvr>
    <a:masterClrMapping/>
  </p:clrMapOvr>
  <p:transition spd="slow" advClick="0" advTm="3000">
    <p:push dir="u"/>
    <p:sndAc>
      <p:stSnd>
        <p:snd r:embed="rId1" name="pu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14094F8-B1FD-47DE-BA96-C035DECD172E}" type="datetimeFigureOut">
              <a:rPr lang="en-AU" smtClean="0"/>
              <a:t>31/03/2015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34906001"/>
      </p:ext>
    </p:extLst>
  </p:cSld>
  <p:clrMapOvr>
    <a:masterClrMapping/>
  </p:clrMapOvr>
  <p:transition spd="slow" advClick="0" advTm="3000">
    <p:push dir="u"/>
    <p:sndAc>
      <p:stSnd>
        <p:snd r:embed="rId1" name="pu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14094F8-B1FD-47DE-BA96-C035DECD172E}" type="datetimeFigureOut">
              <a:rPr lang="en-AU" smtClean="0"/>
              <a:t>31/03/2015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1265097959"/>
      </p:ext>
    </p:extLst>
  </p:cSld>
  <p:clrMapOvr>
    <a:masterClrMapping/>
  </p:clrMapOvr>
  <p:transition spd="slow" advClick="0" advTm="3000">
    <p:push dir="u"/>
    <p:sndAc>
      <p:stSnd>
        <p:snd r:embed="rId1" name="pu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094F8-B1FD-47DE-BA96-C035DECD172E}" type="datetimeFigureOut">
              <a:rPr lang="en-AU" smtClean="0"/>
              <a:t>31/03/2015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1300009060"/>
      </p:ext>
    </p:extLst>
  </p:cSld>
  <p:clrMapOvr>
    <a:masterClrMapping/>
  </p:clrMapOvr>
  <p:transition spd="slow" advClick="0" advTm="3000">
    <p:push dir="u"/>
    <p:sndAc>
      <p:stSnd>
        <p:snd r:embed="rId1" name="pu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094F8-B1FD-47DE-BA96-C035DECD172E}" type="datetimeFigureOut">
              <a:rPr lang="en-AU" smtClean="0"/>
              <a:t>31/03/2015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3362997488"/>
      </p:ext>
    </p:extLst>
  </p:cSld>
  <p:clrMapOvr>
    <a:masterClrMapping/>
  </p:clrMapOvr>
  <p:transition spd="slow" advClick="0" advTm="3000">
    <p:push dir="u"/>
    <p:sndAc>
      <p:stSnd>
        <p:snd r:embed="rId1" name="pu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094F8-B1FD-47DE-BA96-C035DECD172E}" type="datetimeFigureOut">
              <a:rPr lang="en-AU" smtClean="0"/>
              <a:t>31/03/2015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FACFF1-66F0-470A-B305-B39B95D7403F}" type="slidenum">
              <a:rPr lang="en-AU" smtClean="0"/>
              <a:t>‹#›</a:t>
            </a:fld>
            <a:endParaRPr lang="en-AU"/>
          </a:p>
        </p:txBody>
      </p:sp>
    </p:spTree>
    <p:extLst>
      <p:ext uri="{BB962C8B-B14F-4D97-AF65-F5344CB8AC3E}">
        <p14:creationId xmlns:p14="http://schemas.microsoft.com/office/powerpoint/2010/main" val="3789103055"/>
      </p:ext>
    </p:extLst>
  </p:cSld>
  <p:clrMapOvr>
    <a:masterClrMapping/>
  </p:clrMapOvr>
  <p:transition spd="slow" advClick="0" advTm="3000">
    <p:push dir="u"/>
    <p:sndAc>
      <p:stSnd>
        <p:snd r:embed="rId1" name="pu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094F8-B1FD-47DE-BA96-C035DECD172E}" type="datetimeFigureOut">
              <a:rPr lang="en-AU" smtClean="0"/>
              <a:t>31/03/2015</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ACFF1-66F0-470A-B305-B39B95D7403F}" type="slidenum">
              <a:rPr lang="en-AU" smtClean="0"/>
              <a:t>‹#›</a:t>
            </a:fld>
            <a:endParaRPr lang="en-AU"/>
          </a:p>
        </p:txBody>
      </p:sp>
    </p:spTree>
    <p:extLst>
      <p:ext uri="{BB962C8B-B14F-4D97-AF65-F5344CB8AC3E}">
        <p14:creationId xmlns:p14="http://schemas.microsoft.com/office/powerpoint/2010/main" val="25068298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spd="slow" advClick="0" advTm="3000">
    <p:push dir="u"/>
    <p:sndAc>
      <p:stSnd>
        <p:snd r:embed="rId13" name="push.wav"/>
      </p:stSnd>
    </p:sndAc>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9.xml"/><Relationship Id="rId1" Type="http://schemas.openxmlformats.org/officeDocument/2006/relationships/tags" Target="../tags/tag1.x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05514" y="215900"/>
            <a:ext cx="1841500" cy="2273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Water Saving Techniques in Early Childhood</a:t>
            </a:r>
            <a:endParaRPr lang="en-AU"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3566" y="762000"/>
            <a:ext cx="3801533" cy="2851150"/>
          </a:xfrm>
          <a:prstGeom prst="rect">
            <a:avLst/>
          </a:prstGeom>
        </p:spPr>
      </p:pic>
      <p:sp>
        <p:nvSpPr>
          <p:cNvPr id="6" name="Rounded Rectangle 5"/>
          <p:cNvSpPr/>
          <p:nvPr/>
        </p:nvSpPr>
        <p:spPr>
          <a:xfrm>
            <a:off x="7213600" y="368300"/>
            <a:ext cx="4445000" cy="1206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Buckets under the bubble taps or hand washing basin saves wasted water to tip onto our plants, trees and grass area.</a:t>
            </a:r>
            <a:endParaRPr lang="en-AU"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3783" y="2552700"/>
            <a:ext cx="2635629" cy="2760965"/>
          </a:xfrm>
          <a:prstGeom prst="rect">
            <a:avLst/>
          </a:prstGeom>
        </p:spPr>
      </p:pic>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r="25234"/>
          <a:stretch/>
        </p:blipFill>
        <p:spPr>
          <a:xfrm>
            <a:off x="3401483" y="3556000"/>
            <a:ext cx="3048000" cy="3048000"/>
          </a:xfrm>
          <a:prstGeom prst="rect">
            <a:avLst/>
          </a:prstGeom>
        </p:spPr>
      </p:pic>
      <p:sp>
        <p:nvSpPr>
          <p:cNvPr id="9" name="Rectangle 8"/>
          <p:cNvSpPr/>
          <p:nvPr/>
        </p:nvSpPr>
        <p:spPr>
          <a:xfrm>
            <a:off x="5829300" y="5295900"/>
            <a:ext cx="2260600" cy="1308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t>Install a water tank for children to access to water garden areas and to use for water play.</a:t>
            </a:r>
            <a:endParaRPr lang="en-AU" sz="1400" dirty="0"/>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58866" y="4006850"/>
            <a:ext cx="1507596" cy="1370949"/>
          </a:xfrm>
          <a:prstGeom prst="rect">
            <a:avLst/>
          </a:prstGeom>
        </p:spPr>
      </p:pic>
      <p:sp>
        <p:nvSpPr>
          <p:cNvPr id="11" name="Oval 10"/>
          <p:cNvSpPr/>
          <p:nvPr/>
        </p:nvSpPr>
        <p:spPr>
          <a:xfrm>
            <a:off x="8966200" y="4953000"/>
            <a:ext cx="2628899" cy="165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Tip leftover water from drink bottles into a bird bath or directly onto plants</a:t>
            </a:r>
            <a:endParaRPr lang="en-AU" dirty="0"/>
          </a:p>
        </p:txBody>
      </p:sp>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47014" y="166688"/>
            <a:ext cx="1469757" cy="1465263"/>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44900" y="166688"/>
            <a:ext cx="3314700" cy="1864519"/>
          </a:xfrm>
          <a:prstGeom prst="rect">
            <a:avLst/>
          </a:prstGeom>
        </p:spPr>
      </p:pic>
      <p:sp>
        <p:nvSpPr>
          <p:cNvPr id="15" name="Rectangle 14"/>
          <p:cNvSpPr/>
          <p:nvPr/>
        </p:nvSpPr>
        <p:spPr>
          <a:xfrm>
            <a:off x="3294019" y="1975644"/>
            <a:ext cx="4245547" cy="1339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Use leftover water from water play to tip onto plants, grass, trees, bird baths or pot plants.</a:t>
            </a:r>
            <a:endParaRPr lang="en-AU" dirty="0"/>
          </a:p>
        </p:txBody>
      </p:sp>
      <p:sp>
        <p:nvSpPr>
          <p:cNvPr id="16" name="Oval 15"/>
          <p:cNvSpPr/>
          <p:nvPr/>
        </p:nvSpPr>
        <p:spPr>
          <a:xfrm>
            <a:off x="205514" y="5207000"/>
            <a:ext cx="3025004" cy="1549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Talk to management about altering toilets to a dual flush water saver device</a:t>
            </a:r>
            <a:endParaRPr lang="en-AU" dirty="0"/>
          </a:p>
        </p:txBody>
      </p:sp>
    </p:spTree>
    <p:extLst>
      <p:ext uri="{BB962C8B-B14F-4D97-AF65-F5344CB8AC3E}">
        <p14:creationId xmlns:p14="http://schemas.microsoft.com/office/powerpoint/2010/main" val="3694526285"/>
      </p:ext>
    </p:extLst>
  </p:cSld>
  <p:clrMapOvr>
    <a:masterClrMapping/>
  </p:clrMapOvr>
  <p:transition spd="slow" advClick="0" advTm="10000">
    <p:push dir="u"/>
    <p:sndAc>
      <p:stSnd>
        <p:snd r:embed="rId2" name="pu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1800" b="1" dirty="0" smtClean="0">
                <a:solidFill>
                  <a:srgbClr val="7030A0"/>
                </a:solidFill>
                <a:latin typeface="Baskerville Old Face" panose="02020602080505020303" pitchFamily="18" charset="0"/>
              </a:rPr>
              <a:t>Do your part – don’t wait for someone else to act. Work as a team to improve sustainable practices at your service.</a:t>
            </a:r>
            <a:br>
              <a:rPr lang="en-AU" sz="1800" b="1" dirty="0" smtClean="0">
                <a:solidFill>
                  <a:srgbClr val="7030A0"/>
                </a:solidFill>
                <a:latin typeface="Baskerville Old Face" panose="02020602080505020303" pitchFamily="18" charset="0"/>
              </a:rPr>
            </a:br>
            <a:endParaRPr lang="en-AU" sz="1800" b="1" dirty="0">
              <a:solidFill>
                <a:srgbClr val="7030A0"/>
              </a:solidFill>
              <a:latin typeface="Baskerville Old Face" panose="02020602080505020303" pitchFamily="18" charset="0"/>
            </a:endParaRPr>
          </a:p>
        </p:txBody>
      </p:sp>
      <p:pic>
        <p:nvPicPr>
          <p:cNvPr id="5" name="Picture Placeholder 4"/>
          <p:cNvPicPr>
            <a:picLocks noGrp="1" noChangeAspect="1"/>
          </p:cNvPicPr>
          <p:nvPr>
            <p:ph type="pic" idx="1"/>
          </p:nvPr>
        </p:nvPicPr>
        <p:blipFill>
          <a:blip r:embed="rId4">
            <a:extLst>
              <a:ext uri="{28A0092B-C50C-407E-A947-70E740481C1C}">
                <a14:useLocalDpi xmlns:a14="http://schemas.microsoft.com/office/drawing/2010/main" val="0"/>
              </a:ext>
            </a:extLst>
          </a:blip>
          <a:srcRect t="9474" b="9474"/>
          <a:stretch>
            <a:fillRect/>
          </a:stretch>
        </p:blipFill>
        <p:spPr/>
      </p:pic>
      <p:sp>
        <p:nvSpPr>
          <p:cNvPr id="4" name="Text Placeholder 3"/>
          <p:cNvSpPr>
            <a:spLocks noGrp="1"/>
          </p:cNvSpPr>
          <p:nvPr>
            <p:ph type="body" sz="half" idx="2"/>
          </p:nvPr>
        </p:nvSpPr>
        <p:spPr/>
        <p:txBody>
          <a:bodyPr>
            <a:normAutofit fontScale="92500" lnSpcReduction="10000"/>
          </a:bodyPr>
          <a:lstStyle/>
          <a:p>
            <a:pPr algn="ctr"/>
            <a:r>
              <a:rPr lang="en-AU" sz="2000" b="1" dirty="0" smtClean="0"/>
              <a:t>My passion for assisting educators to understand sustainability is supported by the concept of working together for success and is further supported by O'Sullivan (2009) who claims successful leaders do three things: behave in a particular way, have an ability to understand the needs of people and circumstances, and apply certain leadership styles at the right time. Furthermore, good leaders have acute self-awareness and understand ideals that many people associate with the role of the leader. </a:t>
            </a:r>
            <a:endParaRPr lang="en-AU" sz="2000" b="1" dirty="0"/>
          </a:p>
        </p:txBody>
      </p:sp>
    </p:spTree>
    <p:custDataLst>
      <p:tags r:id="rId1"/>
    </p:custDataLst>
    <p:extLst>
      <p:ext uri="{BB962C8B-B14F-4D97-AF65-F5344CB8AC3E}">
        <p14:creationId xmlns:p14="http://schemas.microsoft.com/office/powerpoint/2010/main" val="524657542"/>
      </p:ext>
    </p:extLst>
  </p:cSld>
  <p:clrMapOvr>
    <a:masterClrMapping/>
  </p:clrMapOvr>
  <p:transition spd="slow" advClick="0" advTm="15000">
    <p:push dir="u"/>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6|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TotalTime>
  <Words>204</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Baskerville Old Face</vt:lpstr>
      <vt:lpstr>Calibri</vt:lpstr>
      <vt:lpstr>Calibri Light</vt:lpstr>
      <vt:lpstr>Office Theme</vt:lpstr>
      <vt:lpstr>PowerPoint Presentation</vt:lpstr>
      <vt:lpstr>Do your part – don’t wait for someone else to act. Work as a team to improve sustainable practices at your service.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O</dc:creator>
  <cp:lastModifiedBy>Shane O</cp:lastModifiedBy>
  <cp:revision>9</cp:revision>
  <dcterms:created xsi:type="dcterms:W3CDTF">2015-03-31T01:01:04Z</dcterms:created>
  <dcterms:modified xsi:type="dcterms:W3CDTF">2015-03-31T04:56:48Z</dcterms:modified>
</cp:coreProperties>
</file>